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60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9C0D304-A0D7-4B3D-97F7-24AD67F4C2F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15F9D1-4C00-4855-888D-A9742C5384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lobtsova@govvrn.ru" TargetMode="External"/><Relationship Id="rId2" Type="http://schemas.openxmlformats.org/officeDocument/2006/relationships/hyperlink" Target="mailto:mvparshina@govvrn.ru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712968" cy="504056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1. Техническая </a:t>
            </a:r>
            <a:r>
              <a:rPr lang="ru-RU" dirty="0"/>
              <a:t>поддержка по вопросам работы в программном комплексе «</a:t>
            </a:r>
            <a:r>
              <a:rPr lang="en-US" dirty="0"/>
              <a:t>WEB</a:t>
            </a:r>
            <a:r>
              <a:rPr lang="ru-RU" dirty="0"/>
              <a:t>-торги-КС</a:t>
            </a:r>
            <a:r>
              <a:rPr lang="ru-RU" dirty="0" smtClean="0"/>
              <a:t>»: </a:t>
            </a:r>
            <a:r>
              <a:rPr lang="ru-RU" dirty="0"/>
              <a:t>8 -(473)-</a:t>
            </a:r>
            <a:r>
              <a:rPr lang="ru-RU" dirty="0" smtClean="0"/>
              <a:t>210-61-60 </a:t>
            </a:r>
            <a:r>
              <a:rPr lang="ru-RU" b="1" i="1" dirty="0"/>
              <a:t>по вопросам </a:t>
            </a:r>
            <a:r>
              <a:rPr lang="en-US" b="1" i="1" dirty="0"/>
              <a:t>Web</a:t>
            </a:r>
            <a:r>
              <a:rPr lang="ru-RU" b="1" i="1" dirty="0"/>
              <a:t>-Торги КС</a:t>
            </a:r>
            <a:r>
              <a:rPr lang="ru-RU" dirty="0"/>
              <a:t> цифра «3» </a:t>
            </a:r>
            <a:r>
              <a:rPr lang="ru-RU" b="1" i="1" dirty="0"/>
              <a:t>далее - выбор «муниципальный заказчик» </a:t>
            </a:r>
            <a:r>
              <a:rPr lang="ru-RU" dirty="0"/>
              <a:t>цифра «2»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2. Выдача логина и </a:t>
            </a:r>
            <a:r>
              <a:rPr lang="ru-RU" dirty="0" smtClean="0"/>
              <a:t>пароля, подтверждение сертификата </a:t>
            </a:r>
            <a:r>
              <a:rPr lang="ru-RU" dirty="0"/>
              <a:t>электронной подписи :</a:t>
            </a:r>
          </a:p>
          <a:p>
            <a:r>
              <a:rPr lang="ru-RU" dirty="0"/>
              <a:t>Паршина  Мария Викторовна -  8 –(473) 212-57-42, </a:t>
            </a:r>
            <a:r>
              <a:rPr lang="en-US" u="sng" dirty="0" err="1">
                <a:hlinkClick r:id="rId2"/>
              </a:rPr>
              <a:t>mvparshina</a:t>
            </a:r>
            <a:r>
              <a:rPr lang="ru-RU" u="sng" dirty="0">
                <a:hlinkClick r:id="rId2"/>
              </a:rPr>
              <a:t>@</a:t>
            </a:r>
            <a:r>
              <a:rPr lang="en-US" u="sng" dirty="0">
                <a:hlinkClick r:id="rId2"/>
              </a:rPr>
              <a:t>govvrn</a:t>
            </a:r>
            <a:r>
              <a:rPr lang="ru-RU" u="sng" dirty="0">
                <a:hlinkClick r:id="rId2"/>
              </a:rPr>
              <a:t>.</a:t>
            </a:r>
            <a:r>
              <a:rPr lang="en-US" u="sng" dirty="0">
                <a:hlinkClick r:id="rId2"/>
              </a:rPr>
              <a:t>ru</a:t>
            </a:r>
            <a:r>
              <a:rPr lang="ru-RU" dirty="0"/>
              <a:t>;</a:t>
            </a:r>
          </a:p>
          <a:p>
            <a:r>
              <a:rPr lang="ru-RU" dirty="0"/>
              <a:t>Лобцова Ольга Сергеевна – 8 - (473) 212-57-42,  </a:t>
            </a:r>
            <a:r>
              <a:rPr lang="en-US" u="sng" dirty="0" err="1">
                <a:hlinkClick r:id="rId3"/>
              </a:rPr>
              <a:t>olobtsova</a:t>
            </a:r>
            <a:r>
              <a:rPr lang="ru-RU" u="sng" dirty="0">
                <a:hlinkClick r:id="rId3"/>
              </a:rPr>
              <a:t>@</a:t>
            </a:r>
            <a:r>
              <a:rPr lang="en-US" u="sng" dirty="0">
                <a:hlinkClick r:id="rId3"/>
              </a:rPr>
              <a:t>govvrn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smtClean="0">
                <a:hlinkClick r:id="rId3"/>
              </a:rPr>
              <a:t>ru</a:t>
            </a:r>
            <a:r>
              <a:rPr lang="ru-RU" u="sng" dirty="0" smtClean="0"/>
              <a:t>.</a:t>
            </a:r>
          </a:p>
          <a:p>
            <a:endParaRPr lang="ru-RU" u="sng" dirty="0" smtClean="0"/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706D9-FD64-475D-AE7C-AF70013CE664}" type="slidenum">
              <a:rPr lang="ru-RU" smtClean="0"/>
              <a:t>1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332657"/>
            <a:ext cx="8928992" cy="136815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Контактные данные </a:t>
            </a:r>
            <a:r>
              <a:rPr lang="ru-RU" sz="4000" dirty="0">
                <a:effectLst/>
              </a:rPr>
              <a:t>по вопросам работы в </a:t>
            </a:r>
            <a:r>
              <a:rPr lang="ru-RU" sz="4000" dirty="0" smtClean="0">
                <a:effectLst/>
              </a:rPr>
              <a:t>ПК«</a:t>
            </a:r>
            <a:r>
              <a:rPr lang="en-US" sz="4000" dirty="0">
                <a:effectLst/>
              </a:rPr>
              <a:t>WEB</a:t>
            </a:r>
            <a:r>
              <a:rPr lang="ru-RU" sz="4000" dirty="0" smtClean="0">
                <a:effectLst/>
              </a:rPr>
              <a:t>-торги-КС</a:t>
            </a:r>
            <a:r>
              <a:rPr lang="ru-RU" sz="4000" dirty="0">
                <a:effectLst/>
              </a:rPr>
              <a:t>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9189562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203</TotalTime>
  <Words>95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Контактные данные по вопросам работы в ПК«WEB-торги-КС»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Контактные данные по вопросам работы в ПК«WEB-торги-КС»</dc:title>
  <dc:creator>Галина В. Панченко</dc:creator>
  <cp:lastModifiedBy>Галина В. Панченко</cp:lastModifiedBy>
  <cp:revision>6</cp:revision>
  <dcterms:created xsi:type="dcterms:W3CDTF">2022-11-29T12:36:42Z</dcterms:created>
  <dcterms:modified xsi:type="dcterms:W3CDTF">2022-12-16T06:59:01Z</dcterms:modified>
</cp:coreProperties>
</file>